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209" r:id="rId2"/>
  </p:sldMasterIdLst>
  <p:notesMasterIdLst>
    <p:notesMasterId r:id="rId23"/>
  </p:notesMasterIdLst>
  <p:handoutMasterIdLst>
    <p:handoutMasterId r:id="rId24"/>
  </p:handoutMasterIdLst>
  <p:sldIdLst>
    <p:sldId id="396" r:id="rId3"/>
    <p:sldId id="397" r:id="rId4"/>
    <p:sldId id="398" r:id="rId5"/>
    <p:sldId id="399" r:id="rId6"/>
    <p:sldId id="400" r:id="rId7"/>
    <p:sldId id="401" r:id="rId8"/>
    <p:sldId id="403" r:id="rId9"/>
    <p:sldId id="404" r:id="rId10"/>
    <p:sldId id="420" r:id="rId11"/>
    <p:sldId id="419" r:id="rId12"/>
    <p:sldId id="405" r:id="rId13"/>
    <p:sldId id="416" r:id="rId14"/>
    <p:sldId id="407" r:id="rId15"/>
    <p:sldId id="408" r:id="rId16"/>
    <p:sldId id="417" r:id="rId17"/>
    <p:sldId id="418" r:id="rId18"/>
    <p:sldId id="410" r:id="rId19"/>
    <p:sldId id="411" r:id="rId20"/>
    <p:sldId id="414" r:id="rId21"/>
    <p:sldId id="415" r:id="rId2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33CC"/>
    <a:srgbClr val="F68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4" autoAdjust="0"/>
    <p:restoredTop sz="92670" autoAdjust="0"/>
  </p:normalViewPr>
  <p:slideViewPr>
    <p:cSldViewPr>
      <p:cViewPr>
        <p:scale>
          <a:sx n="70" d="100"/>
          <a:sy n="70" d="100"/>
        </p:scale>
        <p:origin x="-11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84"/>
      </p:cViewPr>
      <p:guideLst>
        <p:guide orient="horz" pos="3157"/>
        <p:guide pos="217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977EE7-4039-4C55-BC33-FDE6E03C440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2334CDA-E7FD-4AD1-B322-79DDF1219116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Структура</a:t>
          </a:r>
          <a:endParaRPr lang="ru-RU" dirty="0"/>
        </a:p>
      </dgm:t>
    </dgm:pt>
    <dgm:pt modelId="{F6941D48-04AF-4FE5-8C2D-AD3E030A154C}" type="parTrans" cxnId="{D4BB6111-BEEB-421A-96AD-EFE12B4829C3}">
      <dgm:prSet/>
      <dgm:spPr/>
      <dgm:t>
        <a:bodyPr/>
        <a:lstStyle/>
        <a:p>
          <a:endParaRPr lang="ru-RU"/>
        </a:p>
      </dgm:t>
    </dgm:pt>
    <dgm:pt modelId="{C1165E71-BD71-47DF-B1A1-A3B4B0A6F3B8}" type="sibTrans" cxnId="{D4BB6111-BEEB-421A-96AD-EFE12B4829C3}">
      <dgm:prSet/>
      <dgm:spPr/>
      <dgm:t>
        <a:bodyPr/>
        <a:lstStyle/>
        <a:p>
          <a:endParaRPr lang="ru-RU"/>
        </a:p>
      </dgm:t>
    </dgm:pt>
    <dgm:pt modelId="{0436A6E5-2333-4CDB-9138-4459F68F5CDE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Функции</a:t>
          </a:r>
          <a:endParaRPr lang="ru-RU" dirty="0"/>
        </a:p>
      </dgm:t>
    </dgm:pt>
    <dgm:pt modelId="{DF58C718-4985-4E87-B1DA-5A5C7F5E0476}" type="parTrans" cxnId="{EA1F4DE2-18FD-475E-9566-AF507FB2EF49}">
      <dgm:prSet/>
      <dgm:spPr/>
      <dgm:t>
        <a:bodyPr/>
        <a:lstStyle/>
        <a:p>
          <a:endParaRPr lang="ru-RU"/>
        </a:p>
      </dgm:t>
    </dgm:pt>
    <dgm:pt modelId="{294016BD-D2B5-415A-94E0-E8BB8E435090}" type="sibTrans" cxnId="{EA1F4DE2-18FD-475E-9566-AF507FB2EF49}">
      <dgm:prSet/>
      <dgm:spPr/>
      <dgm:t>
        <a:bodyPr/>
        <a:lstStyle/>
        <a:p>
          <a:endParaRPr lang="ru-RU"/>
        </a:p>
      </dgm:t>
    </dgm:pt>
    <dgm:pt modelId="{6BB80271-D782-4A15-B17C-8F7A88031C29}" type="pres">
      <dgm:prSet presAssocID="{8A977EE7-4039-4C55-BC33-FDE6E03C4402}" presName="CompostProcess" presStyleCnt="0">
        <dgm:presLayoutVars>
          <dgm:dir/>
          <dgm:resizeHandles val="exact"/>
        </dgm:presLayoutVars>
      </dgm:prSet>
      <dgm:spPr/>
    </dgm:pt>
    <dgm:pt modelId="{0B6BE2B3-1C79-4884-A503-22C06B21E356}" type="pres">
      <dgm:prSet presAssocID="{8A977EE7-4039-4C55-BC33-FDE6E03C4402}" presName="arrow" presStyleLbl="bgShp" presStyleIdx="0" presStyleCnt="1"/>
      <dgm:spPr/>
    </dgm:pt>
    <dgm:pt modelId="{5D33B6F6-830B-4DD4-8997-6AFEE439EAF9}" type="pres">
      <dgm:prSet presAssocID="{8A977EE7-4039-4C55-BC33-FDE6E03C4402}" presName="linearProcess" presStyleCnt="0"/>
      <dgm:spPr/>
    </dgm:pt>
    <dgm:pt modelId="{F11A9106-5FFC-4E9F-9F31-D0598DB0528A}" type="pres">
      <dgm:prSet presAssocID="{92334CDA-E7FD-4AD1-B322-79DDF1219116}" presName="textNode" presStyleLbl="node1" presStyleIdx="0" presStyleCnt="2">
        <dgm:presLayoutVars>
          <dgm:bulletEnabled val="1"/>
        </dgm:presLayoutVars>
      </dgm:prSet>
      <dgm:spPr/>
    </dgm:pt>
    <dgm:pt modelId="{EFB1BAE5-AA58-4A17-BC3B-9CE07E119CF0}" type="pres">
      <dgm:prSet presAssocID="{C1165E71-BD71-47DF-B1A1-A3B4B0A6F3B8}" presName="sibTrans" presStyleCnt="0"/>
      <dgm:spPr/>
    </dgm:pt>
    <dgm:pt modelId="{A36835E9-2708-4287-96CB-01A876281078}" type="pres">
      <dgm:prSet presAssocID="{0436A6E5-2333-4CDB-9138-4459F68F5CDE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304872F-FAE3-42AB-8E66-5E3E3520652A}" type="presOf" srcId="{0436A6E5-2333-4CDB-9138-4459F68F5CDE}" destId="{A36835E9-2708-4287-96CB-01A876281078}" srcOrd="0" destOrd="0" presId="urn:microsoft.com/office/officeart/2005/8/layout/hProcess9"/>
    <dgm:cxn modelId="{9F604C55-B7FC-45DA-B674-E9C63AB12C1B}" type="presOf" srcId="{8A977EE7-4039-4C55-BC33-FDE6E03C4402}" destId="{6BB80271-D782-4A15-B17C-8F7A88031C29}" srcOrd="0" destOrd="0" presId="urn:microsoft.com/office/officeart/2005/8/layout/hProcess9"/>
    <dgm:cxn modelId="{295CEBF3-34B5-4A2E-B855-EFA48ABE9238}" type="presOf" srcId="{92334CDA-E7FD-4AD1-B322-79DDF1219116}" destId="{F11A9106-5FFC-4E9F-9F31-D0598DB0528A}" srcOrd="0" destOrd="0" presId="urn:microsoft.com/office/officeart/2005/8/layout/hProcess9"/>
    <dgm:cxn modelId="{EA1F4DE2-18FD-475E-9566-AF507FB2EF49}" srcId="{8A977EE7-4039-4C55-BC33-FDE6E03C4402}" destId="{0436A6E5-2333-4CDB-9138-4459F68F5CDE}" srcOrd="1" destOrd="0" parTransId="{DF58C718-4985-4E87-B1DA-5A5C7F5E0476}" sibTransId="{294016BD-D2B5-415A-94E0-E8BB8E435090}"/>
    <dgm:cxn modelId="{D4BB6111-BEEB-421A-96AD-EFE12B4829C3}" srcId="{8A977EE7-4039-4C55-BC33-FDE6E03C4402}" destId="{92334CDA-E7FD-4AD1-B322-79DDF1219116}" srcOrd="0" destOrd="0" parTransId="{F6941D48-04AF-4FE5-8C2D-AD3E030A154C}" sibTransId="{C1165E71-BD71-47DF-B1A1-A3B4B0A6F3B8}"/>
    <dgm:cxn modelId="{6D0D86FA-E5A5-4612-9CB7-9C2CE3B72F95}" type="presParOf" srcId="{6BB80271-D782-4A15-B17C-8F7A88031C29}" destId="{0B6BE2B3-1C79-4884-A503-22C06B21E356}" srcOrd="0" destOrd="0" presId="urn:microsoft.com/office/officeart/2005/8/layout/hProcess9"/>
    <dgm:cxn modelId="{6AF6D645-517F-4EE1-8354-28E628117C5A}" type="presParOf" srcId="{6BB80271-D782-4A15-B17C-8F7A88031C29}" destId="{5D33B6F6-830B-4DD4-8997-6AFEE439EAF9}" srcOrd="1" destOrd="0" presId="urn:microsoft.com/office/officeart/2005/8/layout/hProcess9"/>
    <dgm:cxn modelId="{31827B51-EBFE-4560-B848-42CB8FBFCE77}" type="presParOf" srcId="{5D33B6F6-830B-4DD4-8997-6AFEE439EAF9}" destId="{F11A9106-5FFC-4E9F-9F31-D0598DB0528A}" srcOrd="0" destOrd="0" presId="urn:microsoft.com/office/officeart/2005/8/layout/hProcess9"/>
    <dgm:cxn modelId="{7682384F-9CD7-48F8-853E-8136A97DBEAC}" type="presParOf" srcId="{5D33B6F6-830B-4DD4-8997-6AFEE439EAF9}" destId="{EFB1BAE5-AA58-4A17-BC3B-9CE07E119CF0}" srcOrd="1" destOrd="0" presId="urn:microsoft.com/office/officeart/2005/8/layout/hProcess9"/>
    <dgm:cxn modelId="{5CEA9C26-664E-42BB-B7E1-60B9BC5997F5}" type="presParOf" srcId="{5D33B6F6-830B-4DD4-8997-6AFEE439EAF9}" destId="{A36835E9-2708-4287-96CB-01A87628107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977EE7-4039-4C55-BC33-FDE6E03C440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2334CDA-E7FD-4AD1-B322-79DDF1219116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Структура</a:t>
          </a:r>
          <a:endParaRPr lang="ru-RU" dirty="0"/>
        </a:p>
      </dgm:t>
    </dgm:pt>
    <dgm:pt modelId="{F6941D48-04AF-4FE5-8C2D-AD3E030A154C}" type="parTrans" cxnId="{D4BB6111-BEEB-421A-96AD-EFE12B4829C3}">
      <dgm:prSet/>
      <dgm:spPr/>
      <dgm:t>
        <a:bodyPr/>
        <a:lstStyle/>
        <a:p>
          <a:endParaRPr lang="ru-RU"/>
        </a:p>
      </dgm:t>
    </dgm:pt>
    <dgm:pt modelId="{C1165E71-BD71-47DF-B1A1-A3B4B0A6F3B8}" type="sibTrans" cxnId="{D4BB6111-BEEB-421A-96AD-EFE12B4829C3}">
      <dgm:prSet/>
      <dgm:spPr/>
      <dgm:t>
        <a:bodyPr/>
        <a:lstStyle/>
        <a:p>
          <a:endParaRPr lang="ru-RU"/>
        </a:p>
      </dgm:t>
    </dgm:pt>
    <dgm:pt modelId="{0436A6E5-2333-4CDB-9138-4459F68F5CDE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Функции</a:t>
          </a:r>
          <a:endParaRPr lang="ru-RU" dirty="0"/>
        </a:p>
      </dgm:t>
    </dgm:pt>
    <dgm:pt modelId="{DF58C718-4985-4E87-B1DA-5A5C7F5E0476}" type="parTrans" cxnId="{EA1F4DE2-18FD-475E-9566-AF507FB2EF49}">
      <dgm:prSet/>
      <dgm:spPr/>
      <dgm:t>
        <a:bodyPr/>
        <a:lstStyle/>
        <a:p>
          <a:endParaRPr lang="ru-RU"/>
        </a:p>
      </dgm:t>
    </dgm:pt>
    <dgm:pt modelId="{294016BD-D2B5-415A-94E0-E8BB8E435090}" type="sibTrans" cxnId="{EA1F4DE2-18FD-475E-9566-AF507FB2EF49}">
      <dgm:prSet/>
      <dgm:spPr/>
      <dgm:t>
        <a:bodyPr/>
        <a:lstStyle/>
        <a:p>
          <a:endParaRPr lang="ru-RU"/>
        </a:p>
      </dgm:t>
    </dgm:pt>
    <dgm:pt modelId="{6BB80271-D782-4A15-B17C-8F7A88031C29}" type="pres">
      <dgm:prSet presAssocID="{8A977EE7-4039-4C55-BC33-FDE6E03C4402}" presName="CompostProcess" presStyleCnt="0">
        <dgm:presLayoutVars>
          <dgm:dir/>
          <dgm:resizeHandles val="exact"/>
        </dgm:presLayoutVars>
      </dgm:prSet>
      <dgm:spPr/>
    </dgm:pt>
    <dgm:pt modelId="{0B6BE2B3-1C79-4884-A503-22C06B21E356}" type="pres">
      <dgm:prSet presAssocID="{8A977EE7-4039-4C55-BC33-FDE6E03C4402}" presName="arrow" presStyleLbl="bgShp" presStyleIdx="0" presStyleCnt="1"/>
      <dgm:spPr/>
    </dgm:pt>
    <dgm:pt modelId="{5D33B6F6-830B-4DD4-8997-6AFEE439EAF9}" type="pres">
      <dgm:prSet presAssocID="{8A977EE7-4039-4C55-BC33-FDE6E03C4402}" presName="linearProcess" presStyleCnt="0"/>
      <dgm:spPr/>
    </dgm:pt>
    <dgm:pt modelId="{F11A9106-5FFC-4E9F-9F31-D0598DB0528A}" type="pres">
      <dgm:prSet presAssocID="{92334CDA-E7FD-4AD1-B322-79DDF1219116}" presName="textNode" presStyleLbl="node1" presStyleIdx="0" presStyleCnt="2">
        <dgm:presLayoutVars>
          <dgm:bulletEnabled val="1"/>
        </dgm:presLayoutVars>
      </dgm:prSet>
      <dgm:spPr/>
    </dgm:pt>
    <dgm:pt modelId="{EFB1BAE5-AA58-4A17-BC3B-9CE07E119CF0}" type="pres">
      <dgm:prSet presAssocID="{C1165E71-BD71-47DF-B1A1-A3B4B0A6F3B8}" presName="sibTrans" presStyleCnt="0"/>
      <dgm:spPr/>
    </dgm:pt>
    <dgm:pt modelId="{A36835E9-2708-4287-96CB-01A876281078}" type="pres">
      <dgm:prSet presAssocID="{0436A6E5-2333-4CDB-9138-4459F68F5CDE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CCEB4955-7540-4522-B8A1-934160E8F4C2}" type="presOf" srcId="{0436A6E5-2333-4CDB-9138-4459F68F5CDE}" destId="{A36835E9-2708-4287-96CB-01A876281078}" srcOrd="0" destOrd="0" presId="urn:microsoft.com/office/officeart/2005/8/layout/hProcess9"/>
    <dgm:cxn modelId="{2EC171C5-A90E-49C5-8021-BF91CE6E6AC3}" type="presOf" srcId="{92334CDA-E7FD-4AD1-B322-79DDF1219116}" destId="{F11A9106-5FFC-4E9F-9F31-D0598DB0528A}" srcOrd="0" destOrd="0" presId="urn:microsoft.com/office/officeart/2005/8/layout/hProcess9"/>
    <dgm:cxn modelId="{EA1F4DE2-18FD-475E-9566-AF507FB2EF49}" srcId="{8A977EE7-4039-4C55-BC33-FDE6E03C4402}" destId="{0436A6E5-2333-4CDB-9138-4459F68F5CDE}" srcOrd="1" destOrd="0" parTransId="{DF58C718-4985-4E87-B1DA-5A5C7F5E0476}" sibTransId="{294016BD-D2B5-415A-94E0-E8BB8E435090}"/>
    <dgm:cxn modelId="{D4BB6111-BEEB-421A-96AD-EFE12B4829C3}" srcId="{8A977EE7-4039-4C55-BC33-FDE6E03C4402}" destId="{92334CDA-E7FD-4AD1-B322-79DDF1219116}" srcOrd="0" destOrd="0" parTransId="{F6941D48-04AF-4FE5-8C2D-AD3E030A154C}" sibTransId="{C1165E71-BD71-47DF-B1A1-A3B4B0A6F3B8}"/>
    <dgm:cxn modelId="{40E6EDB9-8E1C-4AB4-A87F-C0E840B3FD01}" type="presOf" srcId="{8A977EE7-4039-4C55-BC33-FDE6E03C4402}" destId="{6BB80271-D782-4A15-B17C-8F7A88031C29}" srcOrd="0" destOrd="0" presId="urn:microsoft.com/office/officeart/2005/8/layout/hProcess9"/>
    <dgm:cxn modelId="{D350CD6E-908A-4D08-A8B5-0F69FFAEB374}" type="presParOf" srcId="{6BB80271-D782-4A15-B17C-8F7A88031C29}" destId="{0B6BE2B3-1C79-4884-A503-22C06B21E356}" srcOrd="0" destOrd="0" presId="urn:microsoft.com/office/officeart/2005/8/layout/hProcess9"/>
    <dgm:cxn modelId="{DDA81E4A-3F45-4C5E-8C79-926C2408837D}" type="presParOf" srcId="{6BB80271-D782-4A15-B17C-8F7A88031C29}" destId="{5D33B6F6-830B-4DD4-8997-6AFEE439EAF9}" srcOrd="1" destOrd="0" presId="urn:microsoft.com/office/officeart/2005/8/layout/hProcess9"/>
    <dgm:cxn modelId="{0E7B757B-0F04-4212-A922-56C45CB27260}" type="presParOf" srcId="{5D33B6F6-830B-4DD4-8997-6AFEE439EAF9}" destId="{F11A9106-5FFC-4E9F-9F31-D0598DB0528A}" srcOrd="0" destOrd="0" presId="urn:microsoft.com/office/officeart/2005/8/layout/hProcess9"/>
    <dgm:cxn modelId="{8494798B-852E-4EB7-94BA-D710F10BE89C}" type="presParOf" srcId="{5D33B6F6-830B-4DD4-8997-6AFEE439EAF9}" destId="{EFB1BAE5-AA58-4A17-BC3B-9CE07E119CF0}" srcOrd="1" destOrd="0" presId="urn:microsoft.com/office/officeart/2005/8/layout/hProcess9"/>
    <dgm:cxn modelId="{A9CEDE25-4892-4858-894E-C45E6D2C8698}" type="presParOf" srcId="{5D33B6F6-830B-4DD4-8997-6AFEE439EAF9}" destId="{A36835E9-2708-4287-96CB-01A87628107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977EE7-4039-4C55-BC33-FDE6E03C440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2334CDA-E7FD-4AD1-B322-79DDF1219116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Функции</a:t>
          </a:r>
          <a:endParaRPr lang="ru-RU" dirty="0"/>
        </a:p>
      </dgm:t>
    </dgm:pt>
    <dgm:pt modelId="{F6941D48-04AF-4FE5-8C2D-AD3E030A154C}" type="parTrans" cxnId="{D4BB6111-BEEB-421A-96AD-EFE12B4829C3}">
      <dgm:prSet/>
      <dgm:spPr/>
      <dgm:t>
        <a:bodyPr/>
        <a:lstStyle/>
        <a:p>
          <a:endParaRPr lang="ru-RU"/>
        </a:p>
      </dgm:t>
    </dgm:pt>
    <dgm:pt modelId="{C1165E71-BD71-47DF-B1A1-A3B4B0A6F3B8}" type="sibTrans" cxnId="{D4BB6111-BEEB-421A-96AD-EFE12B4829C3}">
      <dgm:prSet/>
      <dgm:spPr/>
      <dgm:t>
        <a:bodyPr/>
        <a:lstStyle/>
        <a:p>
          <a:endParaRPr lang="ru-RU"/>
        </a:p>
      </dgm:t>
    </dgm:pt>
    <dgm:pt modelId="{0436A6E5-2333-4CDB-9138-4459F68F5CDE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Структура</a:t>
          </a:r>
          <a:endParaRPr lang="ru-RU" dirty="0"/>
        </a:p>
      </dgm:t>
    </dgm:pt>
    <dgm:pt modelId="{DF58C718-4985-4E87-B1DA-5A5C7F5E0476}" type="parTrans" cxnId="{EA1F4DE2-18FD-475E-9566-AF507FB2EF49}">
      <dgm:prSet/>
      <dgm:spPr/>
      <dgm:t>
        <a:bodyPr/>
        <a:lstStyle/>
        <a:p>
          <a:endParaRPr lang="ru-RU"/>
        </a:p>
      </dgm:t>
    </dgm:pt>
    <dgm:pt modelId="{294016BD-D2B5-415A-94E0-E8BB8E435090}" type="sibTrans" cxnId="{EA1F4DE2-18FD-475E-9566-AF507FB2EF49}">
      <dgm:prSet/>
      <dgm:spPr/>
      <dgm:t>
        <a:bodyPr/>
        <a:lstStyle/>
        <a:p>
          <a:endParaRPr lang="ru-RU"/>
        </a:p>
      </dgm:t>
    </dgm:pt>
    <dgm:pt modelId="{6BB80271-D782-4A15-B17C-8F7A88031C29}" type="pres">
      <dgm:prSet presAssocID="{8A977EE7-4039-4C55-BC33-FDE6E03C4402}" presName="CompostProcess" presStyleCnt="0">
        <dgm:presLayoutVars>
          <dgm:dir/>
          <dgm:resizeHandles val="exact"/>
        </dgm:presLayoutVars>
      </dgm:prSet>
      <dgm:spPr/>
    </dgm:pt>
    <dgm:pt modelId="{0B6BE2B3-1C79-4884-A503-22C06B21E356}" type="pres">
      <dgm:prSet presAssocID="{8A977EE7-4039-4C55-BC33-FDE6E03C4402}" presName="arrow" presStyleLbl="bgShp" presStyleIdx="0" presStyleCnt="1"/>
      <dgm:spPr/>
    </dgm:pt>
    <dgm:pt modelId="{5D33B6F6-830B-4DD4-8997-6AFEE439EAF9}" type="pres">
      <dgm:prSet presAssocID="{8A977EE7-4039-4C55-BC33-FDE6E03C4402}" presName="linearProcess" presStyleCnt="0"/>
      <dgm:spPr/>
    </dgm:pt>
    <dgm:pt modelId="{F11A9106-5FFC-4E9F-9F31-D0598DB0528A}" type="pres">
      <dgm:prSet presAssocID="{92334CDA-E7FD-4AD1-B322-79DDF1219116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B1BAE5-AA58-4A17-BC3B-9CE07E119CF0}" type="pres">
      <dgm:prSet presAssocID="{C1165E71-BD71-47DF-B1A1-A3B4B0A6F3B8}" presName="sibTrans" presStyleCnt="0"/>
      <dgm:spPr/>
    </dgm:pt>
    <dgm:pt modelId="{A36835E9-2708-4287-96CB-01A876281078}" type="pres">
      <dgm:prSet presAssocID="{0436A6E5-2333-4CDB-9138-4459F68F5CDE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D107C5-14D6-4151-B6D6-6D4A601C386D}" type="presOf" srcId="{8A977EE7-4039-4C55-BC33-FDE6E03C4402}" destId="{6BB80271-D782-4A15-B17C-8F7A88031C29}" srcOrd="0" destOrd="0" presId="urn:microsoft.com/office/officeart/2005/8/layout/hProcess9"/>
    <dgm:cxn modelId="{D4BB6111-BEEB-421A-96AD-EFE12B4829C3}" srcId="{8A977EE7-4039-4C55-BC33-FDE6E03C4402}" destId="{92334CDA-E7FD-4AD1-B322-79DDF1219116}" srcOrd="0" destOrd="0" parTransId="{F6941D48-04AF-4FE5-8C2D-AD3E030A154C}" sibTransId="{C1165E71-BD71-47DF-B1A1-A3B4B0A6F3B8}"/>
    <dgm:cxn modelId="{7D50AB87-A30A-43C8-9CB7-7BAA52182217}" type="presOf" srcId="{0436A6E5-2333-4CDB-9138-4459F68F5CDE}" destId="{A36835E9-2708-4287-96CB-01A876281078}" srcOrd="0" destOrd="0" presId="urn:microsoft.com/office/officeart/2005/8/layout/hProcess9"/>
    <dgm:cxn modelId="{90BA6E6C-E025-425C-A30E-BEA56BC8A3FB}" type="presOf" srcId="{92334CDA-E7FD-4AD1-B322-79DDF1219116}" destId="{F11A9106-5FFC-4E9F-9F31-D0598DB0528A}" srcOrd="0" destOrd="0" presId="urn:microsoft.com/office/officeart/2005/8/layout/hProcess9"/>
    <dgm:cxn modelId="{EA1F4DE2-18FD-475E-9566-AF507FB2EF49}" srcId="{8A977EE7-4039-4C55-BC33-FDE6E03C4402}" destId="{0436A6E5-2333-4CDB-9138-4459F68F5CDE}" srcOrd="1" destOrd="0" parTransId="{DF58C718-4985-4E87-B1DA-5A5C7F5E0476}" sibTransId="{294016BD-D2B5-415A-94E0-E8BB8E435090}"/>
    <dgm:cxn modelId="{00861E09-ACE8-4AAB-A9CE-B53AB7ADA1BF}" type="presParOf" srcId="{6BB80271-D782-4A15-B17C-8F7A88031C29}" destId="{0B6BE2B3-1C79-4884-A503-22C06B21E356}" srcOrd="0" destOrd="0" presId="urn:microsoft.com/office/officeart/2005/8/layout/hProcess9"/>
    <dgm:cxn modelId="{502BF4F6-66B6-4829-BC4F-53BBCDAD751D}" type="presParOf" srcId="{6BB80271-D782-4A15-B17C-8F7A88031C29}" destId="{5D33B6F6-830B-4DD4-8997-6AFEE439EAF9}" srcOrd="1" destOrd="0" presId="urn:microsoft.com/office/officeart/2005/8/layout/hProcess9"/>
    <dgm:cxn modelId="{345E2F82-0359-403D-9F27-47663B4E37F4}" type="presParOf" srcId="{5D33B6F6-830B-4DD4-8997-6AFEE439EAF9}" destId="{F11A9106-5FFC-4E9F-9F31-D0598DB0528A}" srcOrd="0" destOrd="0" presId="urn:microsoft.com/office/officeart/2005/8/layout/hProcess9"/>
    <dgm:cxn modelId="{B981C53B-DA23-422E-A760-BEEFFC5550A0}" type="presParOf" srcId="{5D33B6F6-830B-4DD4-8997-6AFEE439EAF9}" destId="{EFB1BAE5-AA58-4A17-BC3B-9CE07E119CF0}" srcOrd="1" destOrd="0" presId="urn:microsoft.com/office/officeart/2005/8/layout/hProcess9"/>
    <dgm:cxn modelId="{2893BAAA-2E31-4B0D-AAAC-147A51D1324C}" type="presParOf" srcId="{5D33B6F6-830B-4DD4-8997-6AFEE439EAF9}" destId="{A36835E9-2708-4287-96CB-01A87628107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BE2B3-1C79-4884-A503-22C06B21E356}">
      <dsp:nvSpPr>
        <dsp:cNvPr id="0" name=""/>
        <dsp:cNvSpPr/>
      </dsp:nvSpPr>
      <dsp:spPr>
        <a:xfrm>
          <a:off x="457199" y="0"/>
          <a:ext cx="5181600" cy="40639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A9106-5FFC-4E9F-9F31-D0598DB0528A}">
      <dsp:nvSpPr>
        <dsp:cNvPr id="0" name=""/>
        <dsp:cNvSpPr/>
      </dsp:nvSpPr>
      <dsp:spPr>
        <a:xfrm>
          <a:off x="3497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Структура</a:t>
          </a:r>
          <a:endParaRPr lang="ru-RU" sz="4100" kern="1200" dirty="0"/>
        </a:p>
      </dsp:txBody>
      <dsp:txXfrm>
        <a:off x="82852" y="1298554"/>
        <a:ext cx="2788756" cy="1466890"/>
      </dsp:txXfrm>
    </dsp:sp>
    <dsp:sp modelId="{A36835E9-2708-4287-96CB-01A876281078}">
      <dsp:nvSpPr>
        <dsp:cNvPr id="0" name=""/>
        <dsp:cNvSpPr/>
      </dsp:nvSpPr>
      <dsp:spPr>
        <a:xfrm>
          <a:off x="3145035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Функции</a:t>
          </a:r>
          <a:endParaRPr lang="ru-RU" sz="4100" kern="1200" dirty="0"/>
        </a:p>
      </dsp:txBody>
      <dsp:txXfrm>
        <a:off x="3224390" y="1298554"/>
        <a:ext cx="2788756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BE2B3-1C79-4884-A503-22C06B21E356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A9106-5FFC-4E9F-9F31-D0598DB0528A}">
      <dsp:nvSpPr>
        <dsp:cNvPr id="0" name=""/>
        <dsp:cNvSpPr/>
      </dsp:nvSpPr>
      <dsp:spPr>
        <a:xfrm>
          <a:off x="3497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Структура</a:t>
          </a:r>
          <a:endParaRPr lang="ru-RU" sz="4100" kern="1200" dirty="0"/>
        </a:p>
      </dsp:txBody>
      <dsp:txXfrm>
        <a:off x="82852" y="1298554"/>
        <a:ext cx="2788756" cy="1466890"/>
      </dsp:txXfrm>
    </dsp:sp>
    <dsp:sp modelId="{A36835E9-2708-4287-96CB-01A876281078}">
      <dsp:nvSpPr>
        <dsp:cNvPr id="0" name=""/>
        <dsp:cNvSpPr/>
      </dsp:nvSpPr>
      <dsp:spPr>
        <a:xfrm>
          <a:off x="3145035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Функции</a:t>
          </a:r>
          <a:endParaRPr lang="ru-RU" sz="4100" kern="1200" dirty="0"/>
        </a:p>
      </dsp:txBody>
      <dsp:txXfrm>
        <a:off x="3224390" y="1298554"/>
        <a:ext cx="2788756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BE2B3-1C79-4884-A503-22C06B21E356}">
      <dsp:nvSpPr>
        <dsp:cNvPr id="0" name=""/>
        <dsp:cNvSpPr/>
      </dsp:nvSpPr>
      <dsp:spPr>
        <a:xfrm>
          <a:off x="457199" y="0"/>
          <a:ext cx="5181600" cy="40639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A9106-5FFC-4E9F-9F31-D0598DB0528A}">
      <dsp:nvSpPr>
        <dsp:cNvPr id="0" name=""/>
        <dsp:cNvSpPr/>
      </dsp:nvSpPr>
      <dsp:spPr>
        <a:xfrm>
          <a:off x="3497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Функции</a:t>
          </a:r>
          <a:endParaRPr lang="ru-RU" sz="4100" kern="1200" dirty="0"/>
        </a:p>
      </dsp:txBody>
      <dsp:txXfrm>
        <a:off x="82852" y="1298554"/>
        <a:ext cx="2788756" cy="1466890"/>
      </dsp:txXfrm>
    </dsp:sp>
    <dsp:sp modelId="{A36835E9-2708-4287-96CB-01A876281078}">
      <dsp:nvSpPr>
        <dsp:cNvPr id="0" name=""/>
        <dsp:cNvSpPr/>
      </dsp:nvSpPr>
      <dsp:spPr>
        <a:xfrm>
          <a:off x="3145035" y="1219199"/>
          <a:ext cx="2947466" cy="1625600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Структура</a:t>
          </a:r>
          <a:endParaRPr lang="ru-RU" sz="4100" kern="1200" dirty="0"/>
        </a:p>
      </dsp:txBody>
      <dsp:txXfrm>
        <a:off x="3224390" y="1298554"/>
        <a:ext cx="2788756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233" y="0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80CE16-9C4B-4470-ACA6-E8903F8D775A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233" y="9517546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79A60F-8297-4102-9BDD-3A97BC003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54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233" y="0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DE0A8F-F058-4781-AADA-0EC66AAF10B5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5" tIns="46653" rIns="93305" bIns="4665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773"/>
            <a:ext cx="5510530" cy="4510558"/>
          </a:xfrm>
          <a:prstGeom prst="rect">
            <a:avLst/>
          </a:prstGeom>
        </p:spPr>
        <p:txBody>
          <a:bodyPr vert="horz" lIns="93305" tIns="46653" rIns="93305" bIns="4665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233" y="9517546"/>
            <a:ext cx="2984340" cy="501174"/>
          </a:xfrm>
          <a:prstGeom prst="rect">
            <a:avLst/>
          </a:prstGeom>
        </p:spPr>
        <p:txBody>
          <a:bodyPr vert="horz" lIns="93305" tIns="46653" rIns="93305" bIns="466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909F26-7DD1-4067-8B50-F05B3D34D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54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8213" y="750888"/>
            <a:ext cx="5010150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3305" tIns="46653" rIns="93305" bIns="46653"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305" tIns="46653" rIns="93305" bIns="46653" anchor="b"/>
          <a:lstStyle/>
          <a:p>
            <a:pPr algn="r">
              <a:defRPr/>
            </a:pPr>
            <a:fld id="{2C787D65-6CEB-45FD-85FF-A1120E4EF79D}" type="slidenum">
              <a:rPr lang="ru-RU" sz="1200">
                <a:latin typeface="+mn-lt"/>
              </a:rPr>
              <a:pPr algn="r">
                <a:defRPr/>
              </a:pPr>
              <a:t>1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8213" y="750888"/>
            <a:ext cx="5010150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3305" tIns="46653" rIns="93305" bIns="46653"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305" tIns="46653" rIns="93305" bIns="46653" anchor="b"/>
          <a:lstStyle/>
          <a:p>
            <a:pPr algn="r">
              <a:defRPr/>
            </a:pPr>
            <a:fld id="{9E4B97FE-3BFC-4118-A287-5BC14B0E77AA}" type="slidenum">
              <a:rPr lang="ru-RU" sz="1200">
                <a:latin typeface="+mn-lt"/>
              </a:rPr>
              <a:pPr algn="r">
                <a:defRPr/>
              </a:pPr>
              <a:t>20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7EFDC-E6BA-429B-959A-D0A3C0E564AD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D075D-0E97-4EF7-B3D7-B341214C4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5250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7180B-F079-4A42-8793-38229AE3AD23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EC93-4398-4FF9-964D-C39E1B9B4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5577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543E-751C-462C-A567-159A4B289D6D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FFF4A-8984-4B1F-BD4A-4B3833E3A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711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www.shamko.by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www.shamko.by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www.shamko.by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ACF73-3D58-4974-ABAE-914945B219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21EB4C-66D1-4901-9409-6605461D46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3BFE5-F26E-4D75-A45E-34706E2C4500}" type="datetimeFigureOut">
              <a:rPr lang="ru-RU" smtClean="0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370E1B-546B-4CC4-AC3A-AC03324EC2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www.shamko.by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152F3-4A63-4F87-879D-0378D1019F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www.shamko.by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76A9BE-5942-42E9-B751-6A0FE6013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CAE2-7E0B-4CA9-9221-5A96A44C950F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56B20-1D84-4B1C-B3DF-F188215A03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611EC-21E3-4913-AEB5-335754F14A39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FF781-513C-4510-A778-7952C7D1F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382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670AD7-99DF-4CBE-A7FC-AE66C6D048DD}" type="datetimeFigureOut">
              <a:rPr lang="ru-RU" smtClean="0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DCE10-7F9A-42EC-BA35-18332536AA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32AC77-8F2E-4CFA-9FCB-3FD62451B1BD}" type="datetimeFigureOut">
              <a:rPr lang="ru-RU" smtClean="0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2CA52-7A38-4A39-A2C9-CDE9752DC9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207388-D714-4639-A5E2-19EC343CBDAB}" type="datetimeFigureOut">
              <a:rPr lang="ru-RU" smtClean="0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61EF2-1397-440F-8AAA-3C155B8351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www.shamko.by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Нижний колонтитул 4"/>
          <p:cNvSpPr txBox="1">
            <a:spLocks/>
          </p:cNvSpPr>
          <p:nvPr userDrawn="1"/>
        </p:nvSpPr>
        <p:spPr>
          <a:xfrm>
            <a:off x="0" y="6492875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2000" kern="1200">
                <a:solidFill>
                  <a:schemeClr val="tx2">
                    <a:shade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mtClean="0"/>
              <a:t>www.shamko.by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BF9E3-1F8F-47A6-8207-8EB796D0D321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639D5-4670-482E-BDE5-6EA36F564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004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88423-08F8-4729-9F7B-086E1EDC4236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10A60-DD25-4D6F-8E70-69D83B29C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1263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65EE1-352D-4740-9CBB-F763CFACDE33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DC75D-4D37-456C-8105-910FC4BB3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2248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30AA9-737F-4BBF-910D-373C9DD4FD7F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27434-2EB7-40F2-8720-3111CA703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47698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08488-4E8E-47F1-BBED-6311F6602E34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67646-F193-4F22-93C6-95BAF05B9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4985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6F2CA-A9E6-4B54-A199-DEC0F1DF792C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B86A8-C168-47EB-956C-6866B507F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196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E7DA-01EE-4DDE-8241-BDE765F6F607}" type="datetimeFigureOut">
              <a:rPr lang="ru-RU"/>
              <a:pPr>
                <a:defRPr/>
              </a:pPr>
              <a:t>12.05.2015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2415C-A611-497A-B7F5-8556FB171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3667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www.shamko.by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E5CB46-4741-4EB6-82AD-CEC95EE41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May 12,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www.shamko.by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6E5CB46-4741-4EB6-82AD-CEC95EE415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  <p:sldLayoutId id="214748397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mko.by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mko.by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00113" y="1125538"/>
            <a:ext cx="7416800" cy="4824412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600" dirty="0" smtClean="0">
                <a:solidFill>
                  <a:srgbClr val="898989"/>
                </a:solidFill>
              </a:rPr>
              <a:t> </a:t>
            </a:r>
            <a:endParaRPr lang="ru-RU" sz="1600" i="1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ru-RU" sz="60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Дмитрий 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Шамко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sz="3600" dirty="0" smtClean="0">
                <a:solidFill>
                  <a:srgbClr val="0066FF"/>
                </a:solidFill>
                <a:latin typeface="Arial" charset="0"/>
                <a:hlinkClick r:id="rId3"/>
              </a:rPr>
              <a:t>www.shamko.by</a:t>
            </a:r>
            <a:endParaRPr lang="en-US" sz="3600" dirty="0" smtClean="0">
              <a:solidFill>
                <a:srgbClr val="0066FF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endParaRPr lang="ru-RU" sz="5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700808"/>
            <a:ext cx="849694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Продажи </a:t>
            </a:r>
            <a:r>
              <a:rPr lang="en-US" sz="5400" b="1" dirty="0" err="1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vs</a:t>
            </a:r>
            <a:r>
              <a:rPr lang="en-US" sz="54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Маркетинг</a:t>
            </a:r>
          </a:p>
        </p:txBody>
      </p:sp>
    </p:spTree>
    <p:extLst>
      <p:ext uri="{BB962C8B-B14F-4D97-AF65-F5344CB8AC3E}">
        <p14:creationId xmlns:p14="http://schemas.microsoft.com/office/powerpoint/2010/main" val="3965187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1507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0756281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5445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8788" y="620712"/>
            <a:ext cx="8229600" cy="5976639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/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 </a:t>
            </a:r>
            <a:r>
              <a:rPr lang="ru-RU" sz="3600" dirty="0"/>
              <a:t>«Разогрев» клиентов </a:t>
            </a:r>
            <a:r>
              <a:rPr lang="ru-RU" sz="3300" dirty="0"/>
              <a:t>(</a:t>
            </a:r>
            <a:r>
              <a:rPr lang="ru-RU" sz="2900" dirty="0"/>
              <a:t>поиск, генерация </a:t>
            </a:r>
            <a:r>
              <a:rPr lang="ru-RU" sz="2900" dirty="0" err="1"/>
              <a:t>лидов</a:t>
            </a:r>
            <a:r>
              <a:rPr lang="ru-RU" sz="3300" dirty="0"/>
              <a:t>)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b="1" dirty="0"/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Первичное предложение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Холодные контакты</a:t>
            </a:r>
            <a:r>
              <a:rPr lang="en-US" sz="3300" dirty="0"/>
              <a:t>/</a:t>
            </a:r>
            <a:r>
              <a:rPr lang="ru-RU" sz="3300" dirty="0"/>
              <a:t>выявление интереса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Поиск клиентов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                                                            </a:t>
            </a:r>
            <a:r>
              <a:rPr lang="ru-RU" sz="3600" dirty="0" smtClean="0">
                <a:solidFill>
                  <a:srgbClr val="FF0000"/>
                </a:solidFill>
              </a:rPr>
              <a:t> 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	Активные продажи </a:t>
            </a:r>
            <a:r>
              <a:rPr lang="ru-RU" sz="2900" dirty="0"/>
              <a:t>(первые продажи)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Звонки</a:t>
            </a:r>
            <a:r>
              <a:rPr lang="en-US" sz="3300" dirty="0" smtClean="0"/>
              <a:t>/</a:t>
            </a:r>
            <a:r>
              <a:rPr lang="ru-RU" sz="3300" dirty="0" smtClean="0"/>
              <a:t>встречи по заказу</a:t>
            </a:r>
            <a:r>
              <a:rPr lang="en-US" sz="3300" dirty="0" smtClean="0"/>
              <a:t>/</a:t>
            </a:r>
            <a:r>
              <a:rPr lang="ru-RU" sz="3300" dirty="0" smtClean="0"/>
              <a:t>развитию клиента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Первые продажи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Предложение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Встреча</a:t>
            </a:r>
            <a:r>
              <a:rPr lang="en-US" sz="3300" dirty="0" smtClean="0"/>
              <a:t>/</a:t>
            </a:r>
            <a:r>
              <a:rPr lang="ru-RU" sz="3300" dirty="0" smtClean="0"/>
              <a:t>повторные звонки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                                                                 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5100" dirty="0" smtClean="0"/>
              <a:t>	</a:t>
            </a:r>
            <a:r>
              <a:rPr lang="ru-RU" sz="3600" dirty="0"/>
              <a:t>Обслуживание</a:t>
            </a:r>
            <a:r>
              <a:rPr lang="ru-RU" sz="5100" dirty="0" smtClean="0"/>
              <a:t>  </a:t>
            </a:r>
            <a:r>
              <a:rPr lang="ru-RU" sz="2900" dirty="0"/>
              <a:t>(повторные продажи)</a:t>
            </a:r>
          </a:p>
          <a:p>
            <a:pPr marL="0" indent="0"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900" dirty="0"/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Отслеживание оплаты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Прием заказа</a:t>
            </a:r>
            <a:r>
              <a:rPr lang="en-US" sz="3300" dirty="0"/>
              <a:t>/</a:t>
            </a:r>
            <a:r>
              <a:rPr lang="ru-RU" sz="3300" dirty="0"/>
              <a:t>Выставление счета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Ответы на входящие звонки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543137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8788" y="620712"/>
            <a:ext cx="8229600" cy="5976639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/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 </a:t>
            </a:r>
            <a:r>
              <a:rPr lang="ru-RU" sz="3600" dirty="0"/>
              <a:t>«Разогрев» клиентов </a:t>
            </a:r>
            <a:r>
              <a:rPr lang="ru-RU" sz="3300" dirty="0"/>
              <a:t>(</a:t>
            </a:r>
            <a:r>
              <a:rPr lang="ru-RU" sz="2900" dirty="0"/>
              <a:t>поиск, генерация </a:t>
            </a:r>
            <a:r>
              <a:rPr lang="ru-RU" sz="2900" dirty="0" err="1"/>
              <a:t>лидов</a:t>
            </a:r>
            <a:r>
              <a:rPr lang="ru-RU" sz="3300" dirty="0"/>
              <a:t>)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b="1" dirty="0"/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Первичное предложение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Холодные контакты</a:t>
            </a:r>
            <a:r>
              <a:rPr lang="en-US" sz="3300" dirty="0"/>
              <a:t>/</a:t>
            </a:r>
            <a:r>
              <a:rPr lang="ru-RU" sz="3300" dirty="0"/>
              <a:t>выявление интереса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Поиск клиентов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                                                            </a:t>
            </a:r>
            <a:r>
              <a:rPr lang="ru-RU" sz="3600" dirty="0" smtClean="0">
                <a:solidFill>
                  <a:srgbClr val="FF0000"/>
                </a:solidFill>
              </a:rPr>
              <a:t> 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	Активные продажи </a:t>
            </a:r>
            <a:r>
              <a:rPr lang="ru-RU" sz="2900" dirty="0"/>
              <a:t>(первые продажи)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Звонки</a:t>
            </a:r>
            <a:r>
              <a:rPr lang="en-US" sz="3300" dirty="0" smtClean="0"/>
              <a:t>/</a:t>
            </a:r>
            <a:r>
              <a:rPr lang="ru-RU" sz="3300" dirty="0" smtClean="0"/>
              <a:t>встречи по заказу</a:t>
            </a:r>
            <a:r>
              <a:rPr lang="en-US" sz="3300" dirty="0" smtClean="0"/>
              <a:t>/</a:t>
            </a:r>
            <a:r>
              <a:rPr lang="ru-RU" sz="3300" dirty="0" smtClean="0"/>
              <a:t>развитию клиента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Первые продажи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Предложение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Встреча</a:t>
            </a:r>
            <a:r>
              <a:rPr lang="en-US" sz="3300" dirty="0" smtClean="0"/>
              <a:t>/</a:t>
            </a:r>
            <a:r>
              <a:rPr lang="ru-RU" sz="3300" dirty="0" smtClean="0"/>
              <a:t>повторные звонки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                                                                 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5100" dirty="0" smtClean="0"/>
              <a:t>	</a:t>
            </a:r>
            <a:r>
              <a:rPr lang="ru-RU" sz="3600" dirty="0"/>
              <a:t>Обслуживание</a:t>
            </a:r>
            <a:r>
              <a:rPr lang="ru-RU" sz="5100" dirty="0" smtClean="0"/>
              <a:t>  </a:t>
            </a:r>
            <a:r>
              <a:rPr lang="ru-RU" sz="2900" dirty="0"/>
              <a:t>(повторные продажи)</a:t>
            </a:r>
          </a:p>
          <a:p>
            <a:pPr marL="0" indent="0"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2900" dirty="0"/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Отслеживание оплаты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Прием заказа</a:t>
            </a:r>
            <a:r>
              <a:rPr lang="en-US" sz="3300" dirty="0"/>
              <a:t>/</a:t>
            </a:r>
            <a:r>
              <a:rPr lang="ru-RU" sz="3300" dirty="0"/>
              <a:t>Выставление счета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/>
              <a:t>Ответы на входящие звонки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28800"/>
            <a:ext cx="12192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6739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4579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80578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4294967295"/>
          </p:nvPr>
        </p:nvGraphicFramePr>
        <p:xfrm>
          <a:off x="395288" y="549275"/>
          <a:ext cx="8229600" cy="5467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504"/>
                <a:gridCol w="5925096"/>
              </a:tblGrid>
              <a:tr h="9505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Настройка воронки продаж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Подготовлен контент</a:t>
                      </a:r>
                      <a:r>
                        <a:rPr lang="ru-RU" sz="1800" baseline="0" dirty="0" smtClean="0"/>
                        <a:t> для каждого этапа воронки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aseline="0" dirty="0" smtClean="0"/>
                        <a:t>Подготовлены ответы на типичные возражения, вопросы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505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Охват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aseline="0" dirty="0" smtClean="0"/>
                        <a:t>Маркетинговое сообщение донесено до ЦА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aseline="0" dirty="0" smtClean="0"/>
                        <a:t>Собирается база контактов («холодные», «теплые», …)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505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Генерация </a:t>
                      </a:r>
                      <a:r>
                        <a:rPr lang="ru-RU" sz="1800" dirty="0" err="1" smtClean="0"/>
                        <a:t>лидов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Разогрев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Холодные клиенты</a:t>
                      </a:r>
                      <a:r>
                        <a:rPr lang="ru-RU" sz="1800" baseline="0" dirty="0" smtClean="0"/>
                        <a:t> стимулируются к продвижению по воронке продаж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118886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Продажа 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Бизнес-процесс «Продажа» обеспечен необходимым контентом и материалами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Удовлетворенность</a:t>
                      </a:r>
                      <a:r>
                        <a:rPr lang="ru-RU" sz="1800" baseline="0" dirty="0" smtClean="0"/>
                        <a:t> клиента, стимулирование повторной покупки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118886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Повторная продажа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dirty="0" smtClean="0"/>
                        <a:t>Бизнес-процесс «Продажа» обеспечен необходимым контентом и материалами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dirty="0" smtClean="0"/>
                        <a:t>Стимулирование постоянных</a:t>
                      </a:r>
                      <a:r>
                        <a:rPr lang="ru-RU" sz="1800" baseline="0" dirty="0" smtClean="0"/>
                        <a:t> покупок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aseline="0" dirty="0" smtClean="0"/>
                        <a:t>Рекомендации</a:t>
                      </a:r>
                      <a:endParaRPr lang="ru-RU" sz="1800" dirty="0" smtClean="0"/>
                    </a:p>
                  </a:txBody>
                  <a:tcPr marT="45725" marB="457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720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01076" y="5848255"/>
            <a:ext cx="7991475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/>
              <a:t>Осведомленность клиента о товаре</a:t>
            </a:r>
          </a:p>
        </p:txBody>
      </p:sp>
      <p:sp>
        <p:nvSpPr>
          <p:cNvPr id="6" name="Стрелка вправо 5"/>
          <p:cNvSpPr/>
          <p:nvPr/>
        </p:nvSpPr>
        <p:spPr>
          <a:xfrm rot="16200000">
            <a:off x="-1999456" y="2836001"/>
            <a:ext cx="5437188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/>
              <a:t>Риск при покупке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427132"/>
              </p:ext>
            </p:extLst>
          </p:nvPr>
        </p:nvGraphicFramePr>
        <p:xfrm>
          <a:off x="1187450" y="560388"/>
          <a:ext cx="6719888" cy="5425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944"/>
                <a:gridCol w="3359944"/>
              </a:tblGrid>
              <a:tr h="26522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dirty="0" smtClean="0"/>
                        <a:t>Неуверенное</a:t>
                      </a:r>
                      <a:r>
                        <a:rPr lang="ru-RU" sz="2400" baseline="0" dirty="0" smtClean="0"/>
                        <a:t> покупательское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aseline="0" dirty="0" smtClean="0"/>
                        <a:t>Поведение</a:t>
                      </a:r>
                    </a:p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Цена, гарантии, магниты,</a:t>
                      </a:r>
                    </a:p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Привлекательность продавца </a:t>
                      </a:r>
                    </a:p>
                    <a:p>
                      <a:pPr algn="ctr"/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Комплексное</a:t>
                      </a:r>
                      <a:r>
                        <a:rPr lang="ru-RU" sz="2400" baseline="0" dirty="0" smtClean="0"/>
                        <a:t> покупательское поведение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Ключевые характеристики,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Изучение возможностей,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Доверие профессионализму продавца</a:t>
                      </a:r>
                      <a:endParaRPr lang="ru-RU" sz="20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</a:tr>
              <a:tr h="230870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Привычное покупательское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поведение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Привычка,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бренд,  упаковка, наличие</a:t>
                      </a:r>
                    </a:p>
                    <a:p>
                      <a:pPr marL="0" algn="ctr" defTabSz="914400" rtl="0" eaLnBrk="1" latinLnBrk="0" hangingPunct="1"/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Поисковое покупательское поведение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Бренд, попробовать, конкретный продукт, конкретный производитель.</a:t>
                      </a:r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154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468313" y="5930792"/>
            <a:ext cx="7991475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/>
              <a:t>Осведомленность клиента о товаре</a:t>
            </a:r>
          </a:p>
        </p:txBody>
      </p:sp>
      <p:sp>
        <p:nvSpPr>
          <p:cNvPr id="6" name="Стрелка вправо 5"/>
          <p:cNvSpPr/>
          <p:nvPr/>
        </p:nvSpPr>
        <p:spPr>
          <a:xfrm rot="16200000">
            <a:off x="-1994931" y="2924871"/>
            <a:ext cx="5437188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/>
              <a:t>Риск при покупке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652500"/>
              </p:ext>
            </p:extLst>
          </p:nvPr>
        </p:nvGraphicFramePr>
        <p:xfrm>
          <a:off x="1187450" y="560388"/>
          <a:ext cx="6719888" cy="5425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944"/>
                <a:gridCol w="3359944"/>
              </a:tblGrid>
              <a:tr h="26522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dirty="0" smtClean="0"/>
                        <a:t>Неуверенное</a:t>
                      </a:r>
                      <a:r>
                        <a:rPr lang="ru-RU" sz="2400" baseline="0" dirty="0" smtClean="0"/>
                        <a:t> покупательское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aseline="0" dirty="0" smtClean="0"/>
                        <a:t>Поведение</a:t>
                      </a:r>
                    </a:p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Цена, гарантии, магниты,</a:t>
                      </a:r>
                    </a:p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Привлекательность продавца </a:t>
                      </a:r>
                    </a:p>
                    <a:p>
                      <a:pPr algn="ctr"/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Комплексное</a:t>
                      </a:r>
                      <a:r>
                        <a:rPr lang="ru-RU" sz="2400" baseline="0" dirty="0" smtClean="0"/>
                        <a:t> покупательское поведение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Ключевые характеристики,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Изучение возможностей,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Доверие профессионализму продавца</a:t>
                      </a:r>
                      <a:endParaRPr lang="ru-RU" sz="20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</a:tr>
              <a:tr h="230870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Привычное покупательское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поведение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Привычка,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бренд,  упаковка, наличие</a:t>
                      </a:r>
                    </a:p>
                    <a:p>
                      <a:pPr marL="0" algn="ctr" defTabSz="914400" rtl="0" eaLnBrk="1" latinLnBrk="0" hangingPunct="1"/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Поисковое покупательское поведение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Бренд, попробовать, конкретный продукт, конкретный производитель.</a:t>
                      </a:r>
                      <a:endParaRPr lang="ru-RU" sz="2000" b="1" kern="1200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26" marB="45726"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2627313" y="2060575"/>
            <a:ext cx="3600450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803525" y="4581525"/>
            <a:ext cx="3600450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8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7651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43013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Типы продаж</a:t>
            </a:r>
          </a:p>
        </p:txBody>
      </p:sp>
      <p:pic>
        <p:nvPicPr>
          <p:cNvPr id="28675" name="Объект 1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484784"/>
            <a:ext cx="8229600" cy="4173537"/>
          </a:xfrm>
        </p:spPr>
      </p:pic>
    </p:spTree>
    <p:extLst>
      <p:ext uri="{BB962C8B-B14F-4D97-AF65-F5344CB8AC3E}">
        <p14:creationId xmlns:p14="http://schemas.microsoft.com/office/powerpoint/2010/main" val="4175865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31747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64114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</a:t>
            </a:r>
            <a:endParaRPr lang="ru-RU" b="1" smtClean="0"/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7235825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283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87450" y="1989138"/>
            <a:ext cx="7056438" cy="280828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700" dirty="0" smtClean="0">
                <a:solidFill>
                  <a:srgbClr val="898989"/>
                </a:solidFill>
              </a:rPr>
              <a:t> </a:t>
            </a:r>
            <a:endParaRPr lang="ru-RU" sz="700" i="1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5400" dirty="0" smtClean="0">
                <a:solidFill>
                  <a:srgbClr val="0033CC"/>
                </a:solidFill>
                <a:latin typeface="Arial" charset="0"/>
                <a:hlinkClick r:id="rId3"/>
              </a:rPr>
              <a:t>www.shamko.by</a:t>
            </a:r>
            <a:endParaRPr lang="en-US" sz="5400" dirty="0" smtClean="0">
              <a:solidFill>
                <a:srgbClr val="0033CC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5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Arial" charset="0"/>
              </a:rPr>
              <a:t>375 29</a:t>
            </a:r>
            <a:r>
              <a:rPr lang="ru-RU" sz="5400" dirty="0" smtClean="0">
                <a:solidFill>
                  <a:srgbClr val="FF0000"/>
                </a:solidFill>
                <a:latin typeface="Arial" charset="0"/>
              </a:rPr>
              <a:t> 676 2628</a:t>
            </a:r>
          </a:p>
        </p:txBody>
      </p:sp>
    </p:spTree>
    <p:extLst>
      <p:ext uri="{BB962C8B-B14F-4D97-AF65-F5344CB8AC3E}">
        <p14:creationId xmlns:p14="http://schemas.microsoft.com/office/powerpoint/2010/main" val="3368341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Содержимое 3" descr="думаю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1943100"/>
            <a:ext cx="3529013" cy="3484563"/>
          </a:xfrm>
        </p:spPr>
      </p:pic>
    </p:spTree>
    <p:extLst>
      <p:ext uri="{BB962C8B-B14F-4D97-AF65-F5344CB8AC3E}">
        <p14:creationId xmlns:p14="http://schemas.microsoft.com/office/powerpoint/2010/main" val="3288537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Продажи </a:t>
            </a:r>
            <a:r>
              <a:rPr lang="en-US" smtClean="0"/>
              <a:t>vs</a:t>
            </a:r>
            <a:r>
              <a:rPr lang="ru-RU" smtClean="0"/>
              <a:t> Маркетинг</a:t>
            </a:r>
          </a:p>
        </p:txBody>
      </p:sp>
      <p:pic>
        <p:nvPicPr>
          <p:cNvPr id="16387" name="Содержимое 3" descr="ar13055251434469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2054225"/>
            <a:ext cx="3024187" cy="2266950"/>
          </a:xfrm>
        </p:spPr>
      </p:pic>
      <p:pic>
        <p:nvPicPr>
          <p:cNvPr id="16388" name="Рисунок 4" descr="ar1310666398010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060575"/>
            <a:ext cx="3468687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25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17411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35122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18435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843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396875"/>
            <a:ext cx="6361113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783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0483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048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825625"/>
            <a:ext cx="76708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862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1507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8914176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1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b="1" smtClean="0"/>
          </a:p>
        </p:txBody>
      </p:sp>
      <p:sp>
        <p:nvSpPr>
          <p:cNvPr id="21507" name="Содержимое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963347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flipH="1">
            <a:off x="2411760" y="1736725"/>
            <a:ext cx="4392488" cy="3276451"/>
          </a:xfrm>
          <a:prstGeom prst="line">
            <a:avLst/>
          </a:prstGeom>
          <a:ln w="825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1736725"/>
            <a:ext cx="5018087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222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сность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13449</TotalTime>
  <Words>251</Words>
  <Application>Microsoft Office PowerPoint</Application>
  <PresentationFormat>Экран (4:3)</PresentationFormat>
  <Paragraphs>124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Специальное оформление</vt:lpstr>
      <vt:lpstr>Ясность</vt:lpstr>
      <vt:lpstr>Презентация PowerPoint</vt:lpstr>
      <vt:lpstr>    </vt:lpstr>
      <vt:lpstr>Презентация PowerPoint</vt:lpstr>
      <vt:lpstr>Продажи vs Маркетинг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продаж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289</cp:revision>
  <cp:lastPrinted>2015-03-31T13:58:23Z</cp:lastPrinted>
  <dcterms:created xsi:type="dcterms:W3CDTF">2012-02-26T13:56:05Z</dcterms:created>
  <dcterms:modified xsi:type="dcterms:W3CDTF">2015-05-12T10:10:10Z</dcterms:modified>
</cp:coreProperties>
</file>